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3657600" cy="3657600"/>
  <p:notesSz cx="6858000" cy="9144000"/>
  <p:defaultTextStyle>
    <a:defPPr>
      <a:defRPr lang="en-US"/>
    </a:defPPr>
    <a:lvl1pPr marL="0" algn="l" defTabSz="41790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08952" algn="l" defTabSz="41790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417904" algn="l" defTabSz="41790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626856" algn="l" defTabSz="41790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835808" algn="l" defTabSz="41790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044761" algn="l" defTabSz="41790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253713" algn="l" defTabSz="41790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462665" algn="l" defTabSz="41790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671617" algn="l" defTabSz="41790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944" y="-342"/>
      </p:cViewPr>
      <p:guideLst>
        <p:guide orient="horz" pos="1152"/>
        <p:guide pos="11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2164073" y="2032001"/>
            <a:ext cx="1493528" cy="485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2164080" y="2078406"/>
            <a:ext cx="1493521" cy="102413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2164080" y="2194756"/>
            <a:ext cx="1493521" cy="487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2164080" y="2221017"/>
            <a:ext cx="786384" cy="9753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2164080" y="2239772"/>
            <a:ext cx="786384" cy="487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2164080" y="2113281"/>
            <a:ext cx="1225296" cy="14631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2950603" y="2165858"/>
            <a:ext cx="640080" cy="1950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1946486"/>
            <a:ext cx="3657600" cy="1302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" y="1960282"/>
            <a:ext cx="3657600" cy="7502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2565621" y="1942983"/>
            <a:ext cx="1091980" cy="13249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1"/>
            <a:ext cx="3657600" cy="197424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82880" y="1281007"/>
            <a:ext cx="3383280" cy="784013"/>
          </a:xfrm>
        </p:spPr>
        <p:txBody>
          <a:bodyPr anchor="b"/>
          <a:lstStyle>
            <a:lvl1pPr>
              <a:defRPr sz="21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" y="2079967"/>
            <a:ext cx="1981200" cy="934720"/>
          </a:xfrm>
        </p:spPr>
        <p:txBody>
          <a:bodyPr/>
          <a:lstStyle>
            <a:lvl1pPr marL="29253" indent="0" algn="l">
              <a:buNone/>
              <a:defRPr sz="1100">
                <a:solidFill>
                  <a:schemeClr val="tx2"/>
                </a:solidFill>
              </a:defRPr>
            </a:lvl1pPr>
            <a:lvl2pPr marL="208952" indent="0" algn="ctr">
              <a:buNone/>
            </a:lvl2pPr>
            <a:lvl3pPr marL="417904" indent="0" algn="ctr">
              <a:buNone/>
            </a:lvl3pPr>
            <a:lvl4pPr marL="626856" indent="0" algn="ctr">
              <a:buNone/>
            </a:lvl4pPr>
            <a:lvl5pPr marL="835808" indent="0" algn="ctr">
              <a:buNone/>
            </a:lvl5pPr>
            <a:lvl6pPr marL="1044761" indent="0" algn="ctr">
              <a:buNone/>
            </a:lvl6pPr>
            <a:lvl7pPr marL="1253713" indent="0" algn="ctr">
              <a:buNone/>
            </a:lvl7pPr>
            <a:lvl8pPr marL="1462665" indent="0" algn="ctr">
              <a:buNone/>
            </a:lvl8pPr>
            <a:lvl9pPr marL="167161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2682240" y="2243329"/>
            <a:ext cx="384048" cy="243840"/>
          </a:xfrm>
        </p:spPr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164080" y="2242821"/>
            <a:ext cx="518160" cy="24384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3328035" y="607"/>
            <a:ext cx="299085" cy="195072"/>
          </a:xfrm>
        </p:spPr>
        <p:txBody>
          <a:bodyPr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12720" y="609600"/>
            <a:ext cx="762000" cy="292608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" y="609600"/>
            <a:ext cx="2499360" cy="292608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" y="1056640"/>
            <a:ext cx="3108960" cy="726440"/>
          </a:xfrm>
        </p:spPr>
        <p:txBody>
          <a:bodyPr anchor="b">
            <a:noAutofit/>
          </a:bodyPr>
          <a:lstStyle>
            <a:lvl1pPr algn="l">
              <a:buNone/>
              <a:defRPr sz="20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" y="1795781"/>
            <a:ext cx="3108960" cy="805180"/>
          </a:xfrm>
        </p:spPr>
        <p:txBody>
          <a:bodyPr anchor="t"/>
          <a:lstStyle>
            <a:lvl1pPr marL="20895" indent="0">
              <a:buNone/>
              <a:defRPr sz="900" b="0">
                <a:solidFill>
                  <a:schemeClr val="tx2"/>
                </a:solidFill>
              </a:defRPr>
            </a:lvl1pPr>
            <a:lvl2pPr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" y="1199694"/>
            <a:ext cx="1615440" cy="2413847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" y="1199694"/>
            <a:ext cx="1615440" cy="2413847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1"/>
            <a:ext cx="3352800" cy="570585"/>
          </a:xfrm>
        </p:spPr>
        <p:txBody>
          <a:bodyPr anchor="ctr"/>
          <a:lstStyle>
            <a:lvl1pPr>
              <a:defRPr sz="18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1" y="1197317"/>
            <a:ext cx="1616659" cy="24384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20895" indent="0">
              <a:buNone/>
              <a:defRPr sz="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900" b="1"/>
            </a:lvl2pPr>
            <a:lvl3pPr>
              <a:buNone/>
              <a:defRPr sz="800" b="1"/>
            </a:lvl3pPr>
            <a:lvl4pPr>
              <a:buNone/>
              <a:defRPr sz="700" b="1"/>
            </a:lvl4pPr>
            <a:lvl5pPr>
              <a:buNone/>
              <a:defRPr sz="7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888491" y="1197317"/>
            <a:ext cx="1616710" cy="24384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20895" indent="0">
              <a:buNone/>
              <a:defRPr sz="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900" b="1"/>
            </a:lvl2pPr>
            <a:lvl3pPr>
              <a:buNone/>
              <a:defRPr sz="800" b="1"/>
            </a:lvl3pPr>
            <a:lvl4pPr>
              <a:buNone/>
              <a:defRPr sz="700" b="1"/>
            </a:lvl4pPr>
            <a:lvl5pPr>
              <a:buNone/>
              <a:defRPr sz="7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52401" y="1444544"/>
            <a:ext cx="1616659" cy="2072640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87322" y="1444544"/>
            <a:ext cx="1616710" cy="2072640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609601"/>
            <a:ext cx="3291840" cy="570585"/>
          </a:xfrm>
        </p:spPr>
        <p:txBody>
          <a:bodyPr anchor="ctr"/>
          <a:lstStyle>
            <a:lvl1pPr>
              <a:defRPr sz="18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633472" y="326746"/>
            <a:ext cx="382906" cy="243840"/>
          </a:xfrm>
        </p:spPr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03120" y="326746"/>
            <a:ext cx="530352" cy="24384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9894" y="1212"/>
            <a:ext cx="304800" cy="195072"/>
          </a:xfrm>
        </p:spPr>
        <p:txBody>
          <a:bodyPr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98" y="587718"/>
            <a:ext cx="1353312" cy="468173"/>
          </a:xfrm>
        </p:spPr>
        <p:txBody>
          <a:bodyPr anchor="b"/>
          <a:lstStyle>
            <a:lvl1pPr algn="l">
              <a:buNone/>
              <a:defRPr sz="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141398" y="1072388"/>
            <a:ext cx="1353312" cy="2462784"/>
          </a:xfrm>
        </p:spPr>
        <p:txBody>
          <a:bodyPr/>
          <a:lstStyle>
            <a:lvl1pPr marL="4179" indent="0">
              <a:buNone/>
              <a:defRPr sz="700"/>
            </a:lvl1pPr>
            <a:lvl2pPr>
              <a:buNone/>
              <a:defRPr sz="500"/>
            </a:lvl2pPr>
            <a:lvl3pPr>
              <a:buNone/>
              <a:defRPr sz="500"/>
            </a:lvl3pPr>
            <a:lvl4pPr>
              <a:buNone/>
              <a:defRPr sz="400"/>
            </a:lvl4pPr>
            <a:lvl5pPr>
              <a:buNone/>
              <a:defRPr sz="4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" y="414020"/>
            <a:ext cx="2040941" cy="3121152"/>
          </a:xfrm>
        </p:spPr>
        <p:txBody>
          <a:bodyPr/>
          <a:lstStyle>
            <a:lvl1pPr>
              <a:defRPr sz="1400"/>
            </a:lvl1pPr>
            <a:lvl2pPr>
              <a:defRPr sz="13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6175" y="591553"/>
            <a:ext cx="234721" cy="2496874"/>
          </a:xfrm>
        </p:spPr>
        <p:txBody>
          <a:bodyPr vert="vert270" lIns="20895" tIns="0" rIns="20895" anchor="t"/>
          <a:lstStyle>
            <a:lvl1pPr algn="ctr">
              <a:buNone/>
              <a:defRPr sz="9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469" y="609600"/>
            <a:ext cx="1828800" cy="24384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5377" y="1746298"/>
            <a:ext cx="1036320" cy="1342128"/>
          </a:xfrm>
        </p:spPr>
        <p:txBody>
          <a:bodyPr lIns="0" tIns="0" rIns="20895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600"/>
            </a:lvl1pPr>
            <a:lvl2pPr>
              <a:buFontTx/>
              <a:buNone/>
              <a:defRPr sz="500"/>
            </a:lvl2pPr>
            <a:lvl3pPr>
              <a:buFontTx/>
              <a:buNone/>
              <a:defRPr sz="500"/>
            </a:lvl3pPr>
            <a:lvl4pPr>
              <a:buFontTx/>
              <a:buNone/>
              <a:defRPr sz="400"/>
            </a:lvl4pPr>
            <a:lvl5pPr>
              <a:buFontTx/>
              <a:buNone/>
              <a:defRPr sz="4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195638"/>
            <a:ext cx="3657600" cy="4501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1"/>
            <a:ext cx="3657600" cy="16568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164415"/>
            <a:ext cx="3657600" cy="4877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2164073" y="192134"/>
            <a:ext cx="1493528" cy="485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2164080" y="234728"/>
            <a:ext cx="1493521" cy="96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2162935" y="265337"/>
            <a:ext cx="1225296" cy="14631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2949458" y="314103"/>
            <a:ext cx="640080" cy="1950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3633987" y="-1066"/>
            <a:ext cx="23050" cy="33162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3617792" y="-1066"/>
            <a:ext cx="10973" cy="33162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3610171" y="-1066"/>
            <a:ext cx="3658" cy="33162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3590169" y="-1066"/>
            <a:ext cx="10973" cy="33162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3566270" y="203"/>
            <a:ext cx="21946" cy="3121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3549389" y="203"/>
            <a:ext cx="3658" cy="3121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0" tIns="20895" rIns="41790" bIns="2089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82880" y="609600"/>
            <a:ext cx="3291840" cy="568960"/>
          </a:xfrm>
          <a:prstGeom prst="rect">
            <a:avLst/>
          </a:prstGeom>
        </p:spPr>
        <p:txBody>
          <a:bodyPr vert="horz" lIns="41790" tIns="20895" rIns="41790" bIns="20895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82880" y="1199695"/>
            <a:ext cx="3291840" cy="2306727"/>
          </a:xfrm>
          <a:prstGeom prst="rect">
            <a:avLst/>
          </a:prstGeom>
        </p:spPr>
        <p:txBody>
          <a:bodyPr vert="horz" lIns="41790" tIns="20895" rIns="41790" bIns="20895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2634614" y="326746"/>
            <a:ext cx="382906" cy="243840"/>
          </a:xfrm>
          <a:prstGeom prst="rect">
            <a:avLst/>
          </a:prstGeom>
        </p:spPr>
        <p:txBody>
          <a:bodyPr vert="horz" lIns="41790" tIns="20895" rIns="41790" bIns="20895"/>
          <a:lstStyle>
            <a:lvl1pPr algn="l" eaLnBrk="1" latinLnBrk="0" hangingPunct="1">
              <a:defRPr kumimoji="0" sz="400">
                <a:solidFill>
                  <a:schemeClr val="accent2"/>
                </a:solidFill>
              </a:defRPr>
            </a:lvl1pPr>
          </a:lstStyle>
          <a:p>
            <a:fld id="{85FAC2F3-819D-468B-A190-BD4594E5FE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103120" y="326746"/>
            <a:ext cx="530352" cy="243840"/>
          </a:xfrm>
          <a:prstGeom prst="rect">
            <a:avLst/>
          </a:prstGeom>
        </p:spPr>
        <p:txBody>
          <a:bodyPr vert="horz" lIns="41790" tIns="20895" rIns="41790" bIns="20895"/>
          <a:lstStyle>
            <a:lvl1pPr algn="r" eaLnBrk="1" latinLnBrk="0" hangingPunct="1">
              <a:defRPr kumimoji="0" sz="4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3269894" y="1212"/>
            <a:ext cx="304800" cy="195072"/>
          </a:xfrm>
          <a:prstGeom prst="rect">
            <a:avLst/>
          </a:prstGeom>
        </p:spPr>
        <p:txBody>
          <a:bodyPr vert="horz" lIns="41790" tIns="20895" rIns="41790" bIns="20895" anchor="b"/>
          <a:lstStyle>
            <a:lvl1pPr algn="r" eaLnBrk="1" latinLnBrk="0" hangingPunct="1">
              <a:defRPr kumimoji="0" sz="800">
                <a:solidFill>
                  <a:srgbClr val="FFFFFF"/>
                </a:solidFill>
              </a:defRPr>
            </a:lvl1pPr>
          </a:lstStyle>
          <a:p>
            <a:fld id="{55FE9DCD-13DD-440B-B96B-E0DC13926F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1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7161" indent="-117013" algn="l" rtl="0" eaLnBrk="1" latinLnBrk="0" hangingPunct="1">
        <a:spcBef>
          <a:spcPts val="137"/>
        </a:spcBef>
        <a:buClr>
          <a:schemeClr val="accent3"/>
        </a:buClr>
        <a:buFont typeface="Georgia"/>
        <a:buChar char="•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00891" indent="-112834" algn="l" rtl="0" eaLnBrk="1" latinLnBrk="0" hangingPunct="1">
        <a:spcBef>
          <a:spcPts val="137"/>
        </a:spcBef>
        <a:buClr>
          <a:schemeClr val="accent2"/>
        </a:buClr>
        <a:buFont typeface="Georgia"/>
        <a:buChar char="▫"/>
        <a:defRPr kumimoji="0" sz="12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422083" indent="-100297" algn="l" rtl="0" eaLnBrk="1" latinLnBrk="0" hangingPunct="1">
        <a:spcBef>
          <a:spcPts val="137"/>
        </a:spcBef>
        <a:buClr>
          <a:schemeClr val="accent1"/>
        </a:buClr>
        <a:buFont typeface="Wingdings 2"/>
        <a:buChar char=""/>
        <a:defRPr kumimoji="0" sz="11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39097" indent="-91939" algn="l" rtl="0" eaLnBrk="1" latinLnBrk="0" hangingPunct="1">
        <a:spcBef>
          <a:spcPts val="137"/>
        </a:spcBef>
        <a:buClr>
          <a:schemeClr val="accent1"/>
        </a:buClr>
        <a:buFont typeface="Wingdings 2"/>
        <a:buChar char=""/>
        <a:defRPr kumimoji="0" sz="10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35214" indent="-83581" algn="l" rtl="0" eaLnBrk="1" latinLnBrk="0" hangingPunct="1">
        <a:spcBef>
          <a:spcPts val="137"/>
        </a:spcBef>
        <a:buClr>
          <a:schemeClr val="accent3"/>
        </a:buClr>
        <a:buFont typeface="Georgia"/>
        <a:buChar char="▫"/>
        <a:defRPr kumimoji="0" sz="9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735512" indent="-83581" algn="l" rtl="0" eaLnBrk="1" latinLnBrk="0" hangingPunct="1">
        <a:spcBef>
          <a:spcPts val="137"/>
        </a:spcBef>
        <a:buClr>
          <a:schemeClr val="accent3"/>
        </a:buClr>
        <a:buFont typeface="Georgia"/>
        <a:buChar char="▫"/>
        <a:defRPr kumimoji="0" sz="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835808" indent="-83581" algn="l" rtl="0" eaLnBrk="1" latinLnBrk="0" hangingPunct="1">
        <a:spcBef>
          <a:spcPts val="137"/>
        </a:spcBef>
        <a:buClr>
          <a:schemeClr val="accent3"/>
        </a:buClr>
        <a:buFont typeface="Georgia"/>
        <a:buChar char="▫"/>
        <a:defRPr kumimoji="0" sz="7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927748" indent="-83581" algn="l" rtl="0" eaLnBrk="1" latinLnBrk="0" hangingPunct="1">
        <a:spcBef>
          <a:spcPts val="137"/>
        </a:spcBef>
        <a:buClr>
          <a:schemeClr val="accent3"/>
        </a:buClr>
        <a:buFont typeface="Georgia"/>
        <a:buChar char="◦"/>
        <a:defRPr kumimoji="0" sz="7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1023866" indent="-83581" algn="l" rtl="0" eaLnBrk="1" latinLnBrk="0" hangingPunct="1">
        <a:spcBef>
          <a:spcPts val="137"/>
        </a:spcBef>
        <a:buClr>
          <a:schemeClr val="accent3"/>
        </a:buClr>
        <a:buFont typeface="Georgia"/>
        <a:buChar char="◦"/>
        <a:defRPr kumimoji="0" sz="7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089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179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268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358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447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4626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6716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derosia\AppData\Local\Microsoft\Windows\Temporary Internet Files\Content.IE5\TRMRFTXS\blank-monitor-112996054549vN[1]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86" b="96600" l="8516" r="942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344" r="14754" b="27966"/>
          <a:stretch/>
        </p:blipFill>
        <p:spPr bwMode="auto">
          <a:xfrm>
            <a:off x="76200" y="100594"/>
            <a:ext cx="3581400" cy="234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3995" y="2667000"/>
            <a:ext cx="3505200" cy="750084"/>
          </a:xfrm>
          <a:prstGeom prst="rect">
            <a:avLst/>
          </a:prstGeom>
          <a:noFill/>
        </p:spPr>
        <p:txBody>
          <a:bodyPr wrap="square" lIns="41790" tIns="20895" rIns="41790" bIns="20895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Check Out a Demo!</a:t>
            </a:r>
          </a:p>
          <a:p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See if Online Banking is right for you.</a:t>
            </a:r>
            <a:endParaRPr lang="en-US" sz="11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871" y="4673600"/>
            <a:ext cx="952500" cy="665200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0" r="3262"/>
          <a:stretch/>
        </p:blipFill>
        <p:spPr bwMode="auto">
          <a:xfrm>
            <a:off x="5334000" y="152400"/>
            <a:ext cx="1396355" cy="2237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57" r="21905" b="18607"/>
          <a:stretch/>
        </p:blipFill>
        <p:spPr bwMode="auto">
          <a:xfrm>
            <a:off x="212595" y="438912"/>
            <a:ext cx="3254810" cy="189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0876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ederosia\AppData\Local\Microsoft\Windows\Temporary Internet Files\Content.IE5\TRMRFTXS\monitor-33634ene268y3xm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241" y="365760"/>
            <a:ext cx="831677" cy="77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1141"/>
            <a:ext cx="1920240" cy="3426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" y="523680"/>
            <a:ext cx="1493520" cy="2819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0934" y="609601"/>
            <a:ext cx="1354666" cy="649396"/>
          </a:xfrm>
          <a:prstGeom prst="rect">
            <a:avLst/>
          </a:prstGeom>
          <a:noFill/>
        </p:spPr>
        <p:txBody>
          <a:bodyPr wrap="square" lIns="48758" tIns="24378" rIns="48758" bIns="24378" rtlCol="0">
            <a:spAutoFit/>
          </a:bodyPr>
          <a:lstStyle/>
          <a:p>
            <a:pPr algn="ctr"/>
            <a:r>
              <a:rPr lang="en-US" sz="1300" dirty="0">
                <a:latin typeface="Bernard MT Condensed" panose="02050806060905020404" pitchFamily="18" charset="0"/>
              </a:rPr>
              <a:t>Why the New Look?</a:t>
            </a:r>
          </a:p>
          <a:p>
            <a:pPr algn="ctr"/>
            <a:endParaRPr lang="en-US" dirty="0">
              <a:latin typeface="Bernard MT Condensed" panose="02050806060905020404" pitchFamily="18" charset="0"/>
            </a:endParaRPr>
          </a:p>
          <a:p>
            <a:pPr marL="152368" indent="-152368" algn="just">
              <a:buFont typeface="Arial" panose="020B0604020202020204" pitchFamily="34" charset="0"/>
              <a:buChar char="•"/>
            </a:pPr>
            <a:r>
              <a:rPr lang="en-US" sz="600" dirty="0">
                <a:latin typeface="Bernard MT Condensed" panose="02050806060905020404" pitchFamily="18" charset="0"/>
              </a:rPr>
              <a:t>SIMPLE: Easier to find what you need. </a:t>
            </a:r>
          </a:p>
          <a:p>
            <a:pPr marL="152368" indent="-152368" algn="just">
              <a:buFont typeface="Arial" panose="020B0604020202020204" pitchFamily="34" charset="0"/>
              <a:buChar char="•"/>
            </a:pPr>
            <a:r>
              <a:rPr lang="en-US" sz="600" dirty="0">
                <a:latin typeface="Bernard MT Condensed" panose="02050806060905020404" pitchFamily="18" charset="0"/>
              </a:rPr>
              <a:t>MOBILE OPTIMIZED: Adjusts to the device you are using at the time.</a:t>
            </a:r>
          </a:p>
        </p:txBody>
      </p:sp>
    </p:spTree>
    <p:extLst>
      <p:ext uri="{BB962C8B-B14F-4D97-AF65-F5344CB8AC3E}">
        <p14:creationId xmlns:p14="http://schemas.microsoft.com/office/powerpoint/2010/main" val="14086291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00BF"/>
      </a:accent1>
      <a:accent2>
        <a:srgbClr val="0000FF"/>
      </a:accent2>
      <a:accent3>
        <a:srgbClr val="595959"/>
      </a:accent3>
      <a:accent4>
        <a:srgbClr val="7F7F7F"/>
      </a:accent4>
      <a:accent5>
        <a:srgbClr val="BFBFBF"/>
      </a:accent5>
      <a:accent6>
        <a:srgbClr val="D8D8D8"/>
      </a:accent6>
      <a:hlink>
        <a:srgbClr val="548DD4"/>
      </a:hlink>
      <a:folHlink>
        <a:srgbClr val="0000BF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8496</TotalTime>
  <Words>42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Urban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DeRosia Beatmann</dc:creator>
  <cp:lastModifiedBy>Emily DeRosia Beatmann</cp:lastModifiedBy>
  <cp:revision>13</cp:revision>
  <dcterms:created xsi:type="dcterms:W3CDTF">2015-04-17T22:28:42Z</dcterms:created>
  <dcterms:modified xsi:type="dcterms:W3CDTF">2015-05-15T18:23:58Z</dcterms:modified>
</cp:coreProperties>
</file>