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86400" cy="914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38" y="1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648"/>
            <a:ext cx="4114800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272"/>
            <a:ext cx="4114800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B4C5-D6F6-442C-9EA9-7B93C0A829E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D011-3036-4D49-9669-531EFC31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7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B4C5-D6F6-442C-9EA9-7B93C0A829E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D011-3036-4D49-9669-531EFC31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2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48683"/>
            <a:ext cx="1183005" cy="774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48683"/>
            <a:ext cx="3480435" cy="774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B4C5-D6F6-442C-9EA9-7B93C0A829E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D011-3036-4D49-9669-531EFC31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9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B4C5-D6F6-442C-9EA9-7B93C0A829E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D011-3036-4D49-9669-531EFC31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227965"/>
            <a:ext cx="4732020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611928"/>
            <a:ext cx="4732020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B4C5-D6F6-442C-9EA9-7B93C0A829E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D011-3036-4D49-9669-531EFC31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6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243417"/>
            <a:ext cx="2331720" cy="5801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243417"/>
            <a:ext cx="2331720" cy="5801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B4C5-D6F6-442C-9EA9-7B93C0A829E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D011-3036-4D49-9669-531EFC31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4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8683"/>
            <a:ext cx="4732020" cy="176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224155"/>
            <a:ext cx="2321004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334010"/>
            <a:ext cx="2321004" cy="4912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224155"/>
            <a:ext cx="2332435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334010"/>
            <a:ext cx="2332435" cy="4912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B4C5-D6F6-442C-9EA9-7B93C0A829E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D011-3036-4D49-9669-531EFC31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2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B4C5-D6F6-442C-9EA9-7B93C0A829E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D011-3036-4D49-9669-531EFC31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3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B4C5-D6F6-442C-9EA9-7B93C0A829E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D011-3036-4D49-9669-531EFC31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6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60960"/>
            <a:ext cx="1769507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131657"/>
            <a:ext cx="2777490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74320"/>
            <a:ext cx="1769507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B4C5-D6F6-442C-9EA9-7B93C0A829E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D011-3036-4D49-9669-531EFC31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4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60960"/>
            <a:ext cx="1769507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131657"/>
            <a:ext cx="2777490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74320"/>
            <a:ext cx="1769507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B4C5-D6F6-442C-9EA9-7B93C0A829E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D011-3036-4D49-9669-531EFC31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3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48683"/>
            <a:ext cx="473202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243417"/>
            <a:ext cx="473202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847514"/>
            <a:ext cx="12344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1B4C5-D6F6-442C-9EA9-7B93C0A829E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847514"/>
            <a:ext cx="185166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847514"/>
            <a:ext cx="12344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5D011-3036-4D49-9669-531EFC31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9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83F871-87BC-4553-8989-5268BC2E62DD}"/>
              </a:ext>
            </a:extLst>
          </p:cNvPr>
          <p:cNvSpPr/>
          <p:nvPr/>
        </p:nvSpPr>
        <p:spPr>
          <a:xfrm>
            <a:off x="1" y="41701"/>
            <a:ext cx="548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COVID-19 Update</a:t>
            </a:r>
            <a:r>
              <a:rPr lang="en-US" sz="1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: </a:t>
            </a:r>
            <a:r>
              <a:rPr lang="en-US" sz="1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Due to COVID-19, some of our team is working remotely. If we do not pick up right away, please leave a voicemail. We do not know you called unless a voicemail is left for us. Thank you for your patience while we navigate how to keep 705 members, our team, and families healthy and safe!</a:t>
            </a:r>
          </a:p>
        </p:txBody>
      </p:sp>
    </p:spTree>
    <p:extLst>
      <p:ext uri="{BB962C8B-B14F-4D97-AF65-F5344CB8AC3E}">
        <p14:creationId xmlns:p14="http://schemas.microsoft.com/office/powerpoint/2010/main" val="333238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ection 705 FCU with Gold">
      <a:dk1>
        <a:sysClr val="windowText" lastClr="000000"/>
      </a:dk1>
      <a:lt1>
        <a:sysClr val="window" lastClr="FFFFFF"/>
      </a:lt1>
      <a:dk2>
        <a:srgbClr val="BA8320"/>
      </a:dk2>
      <a:lt2>
        <a:srgbClr val="FFFFFF"/>
      </a:lt2>
      <a:accent1>
        <a:srgbClr val="0000BF"/>
      </a:accent1>
      <a:accent2>
        <a:srgbClr val="0000FF"/>
      </a:accent2>
      <a:accent3>
        <a:srgbClr val="595959"/>
      </a:accent3>
      <a:accent4>
        <a:srgbClr val="7F7F7F"/>
      </a:accent4>
      <a:accent5>
        <a:srgbClr val="BFBFBF"/>
      </a:accent5>
      <a:accent6>
        <a:srgbClr val="D8D8D8"/>
      </a:accent6>
      <a:hlink>
        <a:srgbClr val="548DD4"/>
      </a:hlink>
      <a:folHlink>
        <a:srgbClr val="0000B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DeRosia Beatmann</dc:creator>
  <cp:lastModifiedBy>Emily DeRosia Beatmann</cp:lastModifiedBy>
  <cp:revision>1</cp:revision>
  <dcterms:created xsi:type="dcterms:W3CDTF">2020-04-03T15:50:07Z</dcterms:created>
  <dcterms:modified xsi:type="dcterms:W3CDTF">2020-04-03T15:52:48Z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6932840-4413-4ebe-8b11-ab6eb6075ba9_Enabled">
    <vt:lpwstr>True</vt:lpwstr>
  </property>
  <property fmtid="{D5CDD505-2E9C-101B-9397-08002B2CF9AE}" pid="3" name="MSIP_Label_96932840-4413-4ebe-8b11-ab6eb6075ba9_SiteId">
    <vt:lpwstr>ecf86667-4c6f-485c-9caf-d0b2bdd5a57a</vt:lpwstr>
  </property>
  <property fmtid="{D5CDD505-2E9C-101B-9397-08002B2CF9AE}" pid="4" name="MSIP_Label_96932840-4413-4ebe-8b11-ab6eb6075ba9_Owner">
    <vt:lpwstr>emily_derosia@section705.com</vt:lpwstr>
  </property>
  <property fmtid="{D5CDD505-2E9C-101B-9397-08002B2CF9AE}" pid="5" name="MSIP_Label_96932840-4413-4ebe-8b11-ab6eb6075ba9_SetDate">
    <vt:lpwstr>2020-04-03T15:52:41.0803453Z</vt:lpwstr>
  </property>
  <property fmtid="{D5CDD505-2E9C-101B-9397-08002B2CF9AE}" pid="6" name="MSIP_Label_96932840-4413-4ebe-8b11-ab6eb6075ba9_Name">
    <vt:lpwstr>General</vt:lpwstr>
  </property>
  <property fmtid="{D5CDD505-2E9C-101B-9397-08002B2CF9AE}" pid="7" name="MSIP_Label_96932840-4413-4ebe-8b11-ab6eb6075ba9_Application">
    <vt:lpwstr>Microsoft Azure Information Protection</vt:lpwstr>
  </property>
  <property fmtid="{D5CDD505-2E9C-101B-9397-08002B2CF9AE}" pid="8" name="MSIP_Label_96932840-4413-4ebe-8b11-ab6eb6075ba9_ActionId">
    <vt:lpwstr>4d10fb5a-1524-413a-b57b-a1c6f4c17e90</vt:lpwstr>
  </property>
  <property fmtid="{D5CDD505-2E9C-101B-9397-08002B2CF9AE}" pid="9" name="MSIP_Label_96932840-4413-4ebe-8b11-ab6eb6075ba9_Extended_MSFT_Method">
    <vt:lpwstr>Automatic</vt:lpwstr>
  </property>
  <property fmtid="{D5CDD505-2E9C-101B-9397-08002B2CF9AE}" pid="10" name="Sensitivity">
    <vt:lpwstr>General</vt:lpwstr>
  </property>
</Properties>
</file>