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486400" cy="914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38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648"/>
            <a:ext cx="4114800" cy="318347"/>
          </a:xfrm>
        </p:spPr>
        <p:txBody>
          <a:bodyPr anchor="b"/>
          <a:lstStyle>
            <a:lvl1pPr algn="ctr">
              <a:defRPr sz="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80272"/>
            <a:ext cx="4114800" cy="220768"/>
          </a:xfrm>
        </p:spPr>
        <p:txBody>
          <a:bodyPr/>
          <a:lstStyle>
            <a:lvl1pPr marL="0" indent="0" algn="ctr">
              <a:buNone/>
              <a:defRPr sz="320"/>
            </a:lvl1pPr>
            <a:lvl2pPr marL="60945" indent="0" algn="ctr">
              <a:buNone/>
              <a:defRPr sz="267"/>
            </a:lvl2pPr>
            <a:lvl3pPr marL="121890" indent="0" algn="ctr">
              <a:buNone/>
              <a:defRPr sz="240"/>
            </a:lvl3pPr>
            <a:lvl4pPr marL="182834" indent="0" algn="ctr">
              <a:buNone/>
              <a:defRPr sz="213"/>
            </a:lvl4pPr>
            <a:lvl5pPr marL="243779" indent="0" algn="ctr">
              <a:buNone/>
              <a:defRPr sz="213"/>
            </a:lvl5pPr>
            <a:lvl6pPr marL="304724" indent="0" algn="ctr">
              <a:buNone/>
              <a:defRPr sz="213"/>
            </a:lvl6pPr>
            <a:lvl7pPr marL="365669" indent="0" algn="ctr">
              <a:buNone/>
              <a:defRPr sz="213"/>
            </a:lvl7pPr>
            <a:lvl8pPr marL="426613" indent="0" algn="ctr">
              <a:buNone/>
              <a:defRPr sz="213"/>
            </a:lvl8pPr>
            <a:lvl9pPr marL="487558" indent="0" algn="ctr">
              <a:buNone/>
              <a:defRPr sz="21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78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25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26205" y="48683"/>
            <a:ext cx="1183005" cy="774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190" y="48683"/>
            <a:ext cx="3480435" cy="774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69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97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333" y="227965"/>
            <a:ext cx="4732020" cy="380365"/>
          </a:xfrm>
        </p:spPr>
        <p:txBody>
          <a:bodyPr anchor="b"/>
          <a:lstStyle>
            <a:lvl1pPr>
              <a:defRPr sz="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333" y="611928"/>
            <a:ext cx="4732020" cy="200025"/>
          </a:xfrm>
        </p:spPr>
        <p:txBody>
          <a:bodyPr/>
          <a:lstStyle>
            <a:lvl1pPr marL="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1pPr>
            <a:lvl2pPr marL="60945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2pPr>
            <a:lvl3pPr marL="121890" indent="0">
              <a:buNone/>
              <a:defRPr sz="240">
                <a:solidFill>
                  <a:schemeClr val="tx1">
                    <a:tint val="75000"/>
                  </a:schemeClr>
                </a:solidFill>
              </a:defRPr>
            </a:lvl3pPr>
            <a:lvl4pPr marL="182834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4pPr>
            <a:lvl5pPr marL="243779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5pPr>
            <a:lvl6pPr marL="304724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6pPr>
            <a:lvl7pPr marL="365669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7pPr>
            <a:lvl8pPr marL="426613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8pPr>
            <a:lvl9pPr marL="487558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6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190" y="243417"/>
            <a:ext cx="2331720" cy="5801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7490" y="243417"/>
            <a:ext cx="2331720" cy="5801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43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48683"/>
            <a:ext cx="4732020" cy="1767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05" y="224155"/>
            <a:ext cx="2321004" cy="109855"/>
          </a:xfrm>
        </p:spPr>
        <p:txBody>
          <a:bodyPr anchor="b"/>
          <a:lstStyle>
            <a:lvl1pPr marL="0" indent="0">
              <a:buNone/>
              <a:defRPr sz="320" b="1"/>
            </a:lvl1pPr>
            <a:lvl2pPr marL="60945" indent="0">
              <a:buNone/>
              <a:defRPr sz="267" b="1"/>
            </a:lvl2pPr>
            <a:lvl3pPr marL="121890" indent="0">
              <a:buNone/>
              <a:defRPr sz="240" b="1"/>
            </a:lvl3pPr>
            <a:lvl4pPr marL="182834" indent="0">
              <a:buNone/>
              <a:defRPr sz="213" b="1"/>
            </a:lvl4pPr>
            <a:lvl5pPr marL="243779" indent="0">
              <a:buNone/>
              <a:defRPr sz="213" b="1"/>
            </a:lvl5pPr>
            <a:lvl6pPr marL="304724" indent="0">
              <a:buNone/>
              <a:defRPr sz="213" b="1"/>
            </a:lvl6pPr>
            <a:lvl7pPr marL="365669" indent="0">
              <a:buNone/>
              <a:defRPr sz="213" b="1"/>
            </a:lvl7pPr>
            <a:lvl8pPr marL="426613" indent="0">
              <a:buNone/>
              <a:defRPr sz="213" b="1"/>
            </a:lvl8pPr>
            <a:lvl9pPr marL="487558" indent="0">
              <a:buNone/>
              <a:defRPr sz="2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905" y="334010"/>
            <a:ext cx="2321004" cy="4912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77490" y="224155"/>
            <a:ext cx="2332435" cy="109855"/>
          </a:xfrm>
        </p:spPr>
        <p:txBody>
          <a:bodyPr anchor="b"/>
          <a:lstStyle>
            <a:lvl1pPr marL="0" indent="0">
              <a:buNone/>
              <a:defRPr sz="320" b="1"/>
            </a:lvl1pPr>
            <a:lvl2pPr marL="60945" indent="0">
              <a:buNone/>
              <a:defRPr sz="267" b="1"/>
            </a:lvl2pPr>
            <a:lvl3pPr marL="121890" indent="0">
              <a:buNone/>
              <a:defRPr sz="240" b="1"/>
            </a:lvl3pPr>
            <a:lvl4pPr marL="182834" indent="0">
              <a:buNone/>
              <a:defRPr sz="213" b="1"/>
            </a:lvl4pPr>
            <a:lvl5pPr marL="243779" indent="0">
              <a:buNone/>
              <a:defRPr sz="213" b="1"/>
            </a:lvl5pPr>
            <a:lvl6pPr marL="304724" indent="0">
              <a:buNone/>
              <a:defRPr sz="213" b="1"/>
            </a:lvl6pPr>
            <a:lvl7pPr marL="365669" indent="0">
              <a:buNone/>
              <a:defRPr sz="213" b="1"/>
            </a:lvl7pPr>
            <a:lvl8pPr marL="426613" indent="0">
              <a:buNone/>
              <a:defRPr sz="213" b="1"/>
            </a:lvl8pPr>
            <a:lvl9pPr marL="487558" indent="0">
              <a:buNone/>
              <a:defRPr sz="2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77490" y="334010"/>
            <a:ext cx="2332435" cy="4912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27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30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96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60960"/>
            <a:ext cx="1769507" cy="213360"/>
          </a:xfrm>
        </p:spPr>
        <p:txBody>
          <a:bodyPr anchor="b"/>
          <a:lstStyle>
            <a:lvl1pPr>
              <a:defRPr sz="4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2435" y="131657"/>
            <a:ext cx="2777490" cy="649817"/>
          </a:xfrm>
        </p:spPr>
        <p:txBody>
          <a:bodyPr/>
          <a:lstStyle>
            <a:lvl1pPr>
              <a:defRPr sz="427"/>
            </a:lvl1pPr>
            <a:lvl2pPr>
              <a:defRPr sz="373"/>
            </a:lvl2pPr>
            <a:lvl3pPr>
              <a:defRPr sz="320"/>
            </a:lvl3pPr>
            <a:lvl4pPr>
              <a:defRPr sz="267"/>
            </a:lvl4pPr>
            <a:lvl5pPr>
              <a:defRPr sz="267"/>
            </a:lvl5pPr>
            <a:lvl6pPr>
              <a:defRPr sz="267"/>
            </a:lvl6pPr>
            <a:lvl7pPr>
              <a:defRPr sz="267"/>
            </a:lvl7pPr>
            <a:lvl8pPr>
              <a:defRPr sz="267"/>
            </a:lvl8pPr>
            <a:lvl9pPr>
              <a:defRPr sz="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274320"/>
            <a:ext cx="1769507" cy="508212"/>
          </a:xfrm>
        </p:spPr>
        <p:txBody>
          <a:bodyPr/>
          <a:lstStyle>
            <a:lvl1pPr marL="0" indent="0">
              <a:buNone/>
              <a:defRPr sz="213"/>
            </a:lvl1pPr>
            <a:lvl2pPr marL="60945" indent="0">
              <a:buNone/>
              <a:defRPr sz="187"/>
            </a:lvl2pPr>
            <a:lvl3pPr marL="121890" indent="0">
              <a:buNone/>
              <a:defRPr sz="160"/>
            </a:lvl3pPr>
            <a:lvl4pPr marL="182834" indent="0">
              <a:buNone/>
              <a:defRPr sz="133"/>
            </a:lvl4pPr>
            <a:lvl5pPr marL="243779" indent="0">
              <a:buNone/>
              <a:defRPr sz="133"/>
            </a:lvl5pPr>
            <a:lvl6pPr marL="304724" indent="0">
              <a:buNone/>
              <a:defRPr sz="133"/>
            </a:lvl6pPr>
            <a:lvl7pPr marL="365669" indent="0">
              <a:buNone/>
              <a:defRPr sz="133"/>
            </a:lvl7pPr>
            <a:lvl8pPr marL="426613" indent="0">
              <a:buNone/>
              <a:defRPr sz="133"/>
            </a:lvl8pPr>
            <a:lvl9pPr marL="487558" indent="0">
              <a:buNone/>
              <a:defRPr sz="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4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60960"/>
            <a:ext cx="1769507" cy="213360"/>
          </a:xfrm>
        </p:spPr>
        <p:txBody>
          <a:bodyPr anchor="b"/>
          <a:lstStyle>
            <a:lvl1pPr>
              <a:defRPr sz="4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32435" y="131657"/>
            <a:ext cx="2777490" cy="649817"/>
          </a:xfrm>
        </p:spPr>
        <p:txBody>
          <a:bodyPr anchor="t"/>
          <a:lstStyle>
            <a:lvl1pPr marL="0" indent="0">
              <a:buNone/>
              <a:defRPr sz="427"/>
            </a:lvl1pPr>
            <a:lvl2pPr marL="60945" indent="0">
              <a:buNone/>
              <a:defRPr sz="373"/>
            </a:lvl2pPr>
            <a:lvl3pPr marL="121890" indent="0">
              <a:buNone/>
              <a:defRPr sz="320"/>
            </a:lvl3pPr>
            <a:lvl4pPr marL="182834" indent="0">
              <a:buNone/>
              <a:defRPr sz="267"/>
            </a:lvl4pPr>
            <a:lvl5pPr marL="243779" indent="0">
              <a:buNone/>
              <a:defRPr sz="267"/>
            </a:lvl5pPr>
            <a:lvl6pPr marL="304724" indent="0">
              <a:buNone/>
              <a:defRPr sz="267"/>
            </a:lvl6pPr>
            <a:lvl7pPr marL="365669" indent="0">
              <a:buNone/>
              <a:defRPr sz="267"/>
            </a:lvl7pPr>
            <a:lvl8pPr marL="426613" indent="0">
              <a:buNone/>
              <a:defRPr sz="267"/>
            </a:lvl8pPr>
            <a:lvl9pPr marL="487558" indent="0">
              <a:buNone/>
              <a:defRPr sz="2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274320"/>
            <a:ext cx="1769507" cy="508212"/>
          </a:xfrm>
        </p:spPr>
        <p:txBody>
          <a:bodyPr/>
          <a:lstStyle>
            <a:lvl1pPr marL="0" indent="0">
              <a:buNone/>
              <a:defRPr sz="213"/>
            </a:lvl1pPr>
            <a:lvl2pPr marL="60945" indent="0">
              <a:buNone/>
              <a:defRPr sz="187"/>
            </a:lvl2pPr>
            <a:lvl3pPr marL="121890" indent="0">
              <a:buNone/>
              <a:defRPr sz="160"/>
            </a:lvl3pPr>
            <a:lvl4pPr marL="182834" indent="0">
              <a:buNone/>
              <a:defRPr sz="133"/>
            </a:lvl4pPr>
            <a:lvl5pPr marL="243779" indent="0">
              <a:buNone/>
              <a:defRPr sz="133"/>
            </a:lvl5pPr>
            <a:lvl6pPr marL="304724" indent="0">
              <a:buNone/>
              <a:defRPr sz="133"/>
            </a:lvl6pPr>
            <a:lvl7pPr marL="365669" indent="0">
              <a:buNone/>
              <a:defRPr sz="133"/>
            </a:lvl7pPr>
            <a:lvl8pPr marL="426613" indent="0">
              <a:buNone/>
              <a:defRPr sz="133"/>
            </a:lvl8pPr>
            <a:lvl9pPr marL="487558" indent="0">
              <a:buNone/>
              <a:defRPr sz="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93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190" y="48683"/>
            <a:ext cx="4732020" cy="176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190" y="243417"/>
            <a:ext cx="4732020" cy="580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190" y="847514"/>
            <a:ext cx="1234440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1B4C5-D6F6-442C-9EA9-7B93C0A829E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17370" y="847514"/>
            <a:ext cx="1851660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74770" y="847514"/>
            <a:ext cx="1234440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5D011-3036-4D49-9669-531EFC31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95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890" rtl="0" eaLnBrk="1" latinLnBrk="0" hangingPunct="1">
        <a:lnSpc>
          <a:spcPct val="90000"/>
        </a:lnSpc>
        <a:spcBef>
          <a:spcPct val="0"/>
        </a:spcBef>
        <a:buNone/>
        <a:defRPr sz="5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2" indent="-30472" algn="l" defTabSz="1218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1pPr>
      <a:lvl2pPr marL="91417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320" kern="1200">
          <a:solidFill>
            <a:schemeClr val="tx1"/>
          </a:solidFill>
          <a:latin typeface="+mn-lt"/>
          <a:ea typeface="+mn-ea"/>
          <a:cs typeface="+mn-cs"/>
        </a:defRPr>
      </a:lvl2pPr>
      <a:lvl3pPr marL="152362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07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4pPr>
      <a:lvl5pPr marL="274251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5pPr>
      <a:lvl6pPr marL="335196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6pPr>
      <a:lvl7pPr marL="396141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7pPr>
      <a:lvl8pPr marL="457086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8pPr>
      <a:lvl9pPr marL="518030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1pPr>
      <a:lvl2pPr marL="60945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0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4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9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5pPr>
      <a:lvl6pPr marL="304724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6pPr>
      <a:lvl7pPr marL="365669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7pPr>
      <a:lvl8pPr marL="426613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8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83F871-87BC-4553-8989-5268BC2E62DD}"/>
              </a:ext>
            </a:extLst>
          </p:cNvPr>
          <p:cNvSpPr/>
          <p:nvPr/>
        </p:nvSpPr>
        <p:spPr>
          <a:xfrm>
            <a:off x="1" y="41701"/>
            <a:ext cx="5486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u="sng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COVID-19 Update</a:t>
            </a:r>
            <a:r>
              <a:rPr lang="en-US" sz="11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: </a:t>
            </a:r>
            <a:r>
              <a:rPr lang="en-US" sz="11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Due to COVID-19, some of our team is working remotely. If we do not pick up right away, please leave a voicemail. We do not know you called unless a voicemail is left for us. Thank you for your patience while we navigate how to keep 705 members, our team, and families healthy and safe!</a:t>
            </a:r>
          </a:p>
        </p:txBody>
      </p:sp>
    </p:spTree>
    <p:extLst>
      <p:ext uri="{BB962C8B-B14F-4D97-AF65-F5344CB8AC3E}">
        <p14:creationId xmlns:p14="http://schemas.microsoft.com/office/powerpoint/2010/main" val="3332384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ection 705 FCU with Gold">
      <a:dk1>
        <a:sysClr val="windowText" lastClr="000000"/>
      </a:dk1>
      <a:lt1>
        <a:sysClr val="window" lastClr="FFFFFF"/>
      </a:lt1>
      <a:dk2>
        <a:srgbClr val="BA8320"/>
      </a:dk2>
      <a:lt2>
        <a:srgbClr val="FFFFFF"/>
      </a:lt2>
      <a:accent1>
        <a:srgbClr val="0000BF"/>
      </a:accent1>
      <a:accent2>
        <a:srgbClr val="0000FF"/>
      </a:accent2>
      <a:accent3>
        <a:srgbClr val="595959"/>
      </a:accent3>
      <a:accent4>
        <a:srgbClr val="7F7F7F"/>
      </a:accent4>
      <a:accent5>
        <a:srgbClr val="BFBFBF"/>
      </a:accent5>
      <a:accent6>
        <a:srgbClr val="D8D8D8"/>
      </a:accent6>
      <a:hlink>
        <a:srgbClr val="548DD4"/>
      </a:hlink>
      <a:folHlink>
        <a:srgbClr val="0000B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66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Impact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DeRosia Beatmann</dc:creator>
  <cp:lastModifiedBy>Emily DeRosia Beatmann</cp:lastModifiedBy>
  <cp:revision>1</cp:revision>
  <dcterms:created xsi:type="dcterms:W3CDTF">2020-04-03T15:50:07Z</dcterms:created>
  <dcterms:modified xsi:type="dcterms:W3CDTF">2020-04-03T15:52:48Z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6932840-4413-4ebe-8b11-ab6eb6075ba9_Enabled">
    <vt:lpwstr>True</vt:lpwstr>
  </property>
  <property fmtid="{D5CDD505-2E9C-101B-9397-08002B2CF9AE}" pid="3" name="MSIP_Label_96932840-4413-4ebe-8b11-ab6eb6075ba9_SiteId">
    <vt:lpwstr>ecf86667-4c6f-485c-9caf-d0b2bdd5a57a</vt:lpwstr>
  </property>
  <property fmtid="{D5CDD505-2E9C-101B-9397-08002B2CF9AE}" pid="4" name="MSIP_Label_96932840-4413-4ebe-8b11-ab6eb6075ba9_Owner">
    <vt:lpwstr>emily_derosia@section705.com</vt:lpwstr>
  </property>
  <property fmtid="{D5CDD505-2E9C-101B-9397-08002B2CF9AE}" pid="5" name="MSIP_Label_96932840-4413-4ebe-8b11-ab6eb6075ba9_SetDate">
    <vt:lpwstr>2020-04-03T15:52:41.0803453Z</vt:lpwstr>
  </property>
  <property fmtid="{D5CDD505-2E9C-101B-9397-08002B2CF9AE}" pid="6" name="MSIP_Label_96932840-4413-4ebe-8b11-ab6eb6075ba9_Name">
    <vt:lpwstr>General</vt:lpwstr>
  </property>
  <property fmtid="{D5CDD505-2E9C-101B-9397-08002B2CF9AE}" pid="7" name="MSIP_Label_96932840-4413-4ebe-8b11-ab6eb6075ba9_Application">
    <vt:lpwstr>Microsoft Azure Information Protection</vt:lpwstr>
  </property>
  <property fmtid="{D5CDD505-2E9C-101B-9397-08002B2CF9AE}" pid="8" name="MSIP_Label_96932840-4413-4ebe-8b11-ab6eb6075ba9_ActionId">
    <vt:lpwstr>4d10fb5a-1524-413a-b57b-a1c6f4c17e90</vt:lpwstr>
  </property>
  <property fmtid="{D5CDD505-2E9C-101B-9397-08002B2CF9AE}" pid="9" name="MSIP_Label_96932840-4413-4ebe-8b11-ab6eb6075ba9_Extended_MSFT_Method">
    <vt:lpwstr>Automatic</vt:lpwstr>
  </property>
  <property fmtid="{D5CDD505-2E9C-101B-9397-08002B2CF9AE}" pid="10" name="Sensitivity">
    <vt:lpwstr>General</vt:lpwstr>
  </property>
</Properties>
</file>